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9"/>
  </p:notesMasterIdLst>
  <p:sldIdLst>
    <p:sldId id="256" r:id="rId7"/>
    <p:sldId id="260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0029"/>
    <a:srgbClr val="FF9900"/>
    <a:srgbClr val="006600"/>
    <a:srgbClr val="33CC33"/>
    <a:srgbClr val="FFFFFF"/>
    <a:srgbClr val="3333FF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06" autoAdjust="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5" Type="http://schemas.openxmlformats.org/officeDocument/2006/relationships/customXml" Target="../customXml/item5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2CBE6B-F956-4CA6-A1FB-BBCFF90B5B66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17638D-9292-404D-B6C9-E60F6356E4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7638D-9292-404D-B6C9-E60F6356E4D9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7638D-9292-404D-B6C9-E60F6356E4D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69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762000" y="1905000"/>
            <a:ext cx="7924800" cy="18288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Title of Presentation Goes Here</a:t>
            </a:r>
          </a:p>
        </p:txBody>
      </p:sp>
      <p:sp>
        <p:nvSpPr>
          <p:cNvPr id="3101" name="Line 29"/>
          <p:cNvSpPr>
            <a:spLocks noChangeShapeType="1"/>
          </p:cNvSpPr>
          <p:nvPr/>
        </p:nvSpPr>
        <p:spPr bwMode="auto">
          <a:xfrm>
            <a:off x="685800" y="1905000"/>
            <a:ext cx="0" cy="1828800"/>
          </a:xfrm>
          <a:prstGeom prst="line">
            <a:avLst/>
          </a:prstGeom>
          <a:noFill/>
          <a:ln w="57150">
            <a:solidFill>
              <a:srgbClr val="C7002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C7002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3" name="Rectangle 31"/>
          <p:cNvSpPr>
            <a:spLocks noChangeArrowheads="1"/>
          </p:cNvSpPr>
          <p:nvPr userDrawn="1"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C7002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108" name="Picture 36" descr="honda_logo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42238" y="6211888"/>
            <a:ext cx="1096962" cy="26511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0"/>
            <a:ext cx="222885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0"/>
            <a:ext cx="653415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914400"/>
            <a:ext cx="83820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695700"/>
            <a:ext cx="83820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914400"/>
            <a:ext cx="4114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914400"/>
            <a:ext cx="41148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695700"/>
            <a:ext cx="41148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114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914400"/>
            <a:ext cx="4114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14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Text goes here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0"/>
            <a:ext cx="8915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Title goes here</a:t>
            </a:r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auto">
          <a:xfrm>
            <a:off x="228600" y="685800"/>
            <a:ext cx="8610600" cy="0"/>
          </a:xfrm>
          <a:prstGeom prst="line">
            <a:avLst/>
          </a:prstGeom>
          <a:noFill/>
          <a:ln w="28575">
            <a:solidFill>
              <a:srgbClr val="C7002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C7002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045" name="Picture 21" descr="honda_logo"/>
          <p:cNvPicPr>
            <a:picLocks noChangeAspect="1" noChangeArrowheads="1"/>
          </p:cNvPicPr>
          <p:nvPr userDrawn="1"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42238" y="6211888"/>
            <a:ext cx="1096962" cy="26511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Microsoft Teams </a:t>
            </a:r>
            <a:r>
              <a:rPr lang="en-US" dirty="0"/>
              <a:t>Instructions</a:t>
            </a:r>
            <a:br>
              <a:rPr lang="en-US" dirty="0"/>
            </a:br>
            <a:r>
              <a:rPr lang="en-US" sz="2800" i="1" dirty="0"/>
              <a:t>Call In Instructions</a:t>
            </a:r>
            <a:endParaRPr lang="en-US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In Instructions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5363"/>
            <a:ext cx="8382000" cy="5329237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995363"/>
            <a:ext cx="8511582" cy="471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05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cc8b40e0-bdab-43d6-a4dd-ad66971eb314" ContentTypeId="0x0101" PreviousValue="false"/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5E0D500F62084BB8B0D45C6405EA0F" ma:contentTypeVersion="26" ma:contentTypeDescription="Create a new document." ma:contentTypeScope="" ma:versionID="936325f904949b643bd7295b314df717">
  <xsd:schema xmlns:xsd="http://www.w3.org/2001/XMLSchema" xmlns:xs="http://www.w3.org/2001/XMLSchema" xmlns:p="http://schemas.microsoft.com/office/2006/metadata/properties" xmlns:ns1="http://schemas.microsoft.com/sharepoint/v3" xmlns:ns2="e480533a-fd86-40fb-a889-fb990e815085" xmlns:ns3="a2cb193f-47a8-45fc-b5c5-79e941fad53e" xmlns:ns4="2ee320ae-26e1-4f12-bb05-62a17f6eeacd" targetNamespace="http://schemas.microsoft.com/office/2006/metadata/properties" ma:root="true" ma:fieldsID="aa79287b6c95b02d60dc475220717e13" ns1:_="" ns2:_="" ns3:_="" ns4:_="">
    <xsd:import namespace="http://schemas.microsoft.com/sharepoint/v3"/>
    <xsd:import namespace="e480533a-fd86-40fb-a889-fb990e815085"/>
    <xsd:import namespace="a2cb193f-47a8-45fc-b5c5-79e941fad53e"/>
    <xsd:import namespace="2ee320ae-26e1-4f12-bb05-62a17f6eeacd"/>
    <xsd:element name="properties">
      <xsd:complexType>
        <xsd:sequence>
          <xsd:element name="documentManagement">
            <xsd:complexType>
              <xsd:all>
                <xsd:element ref="ns2:Security_x0020_Classification" minOccurs="0"/>
                <xsd:element ref="ns1:PublishingExpirationDate" minOccurs="0"/>
                <xsd:element ref="ns3:MigrationSourceURL" minOccurs="0"/>
                <xsd:element ref="ns1:PublishingStartDate" minOccurs="0"/>
                <xsd:element ref="ns4:LEGACY_ID" minOccurs="0"/>
                <xsd:element ref="ns4:LEGACY_SUBMITTED_BY" minOccurs="0"/>
                <xsd:element ref="ns4:Legacy_SUBMITTED_DATE" minOccurs="0"/>
                <xsd:element ref="ns4:Legacy_ARTICLE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  <xsd:element name="PublishingStartDate" ma:index="11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80533a-fd86-40fb-a889-fb990e815085" elementFormDefault="qualified">
    <xsd:import namespace="http://schemas.microsoft.com/office/2006/documentManagement/types"/>
    <xsd:import namespace="http://schemas.microsoft.com/office/infopath/2007/PartnerControls"/>
    <xsd:element name="Security_x0020_Classification" ma:index="8" nillable="true" ma:displayName="Security Classification" ma:default="Secrecy B" ma:format="Dropdown" ma:internalName="Security_x0020_Classification">
      <xsd:simpleType>
        <xsd:restriction base="dms:Choice">
          <xsd:enumeration value="Secrecy S"/>
          <xsd:enumeration value="Secrecy A"/>
          <xsd:enumeration value="Secrecy B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cb193f-47a8-45fc-b5c5-79e941fad53e" elementFormDefault="qualified">
    <xsd:import namespace="http://schemas.microsoft.com/office/2006/documentManagement/types"/>
    <xsd:import namespace="http://schemas.microsoft.com/office/infopath/2007/PartnerControls"/>
    <xsd:element name="MigrationSourceURL" ma:index="10" nillable="true" ma:displayName="MigrationSourceURL" ma:internalName="MigrationSourceURL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e320ae-26e1-4f12-bb05-62a17f6eeacd" elementFormDefault="qualified">
    <xsd:import namespace="http://schemas.microsoft.com/office/2006/documentManagement/types"/>
    <xsd:import namespace="http://schemas.microsoft.com/office/infopath/2007/PartnerControls"/>
    <xsd:element name="LEGACY_ID" ma:index="12" nillable="true" ma:displayName="LEGACY_ID" ma:description="ID from imported source" ma:internalName="LEGACY_ID">
      <xsd:simpleType>
        <xsd:restriction base="dms:Text">
          <xsd:maxLength value="255"/>
        </xsd:restriction>
      </xsd:simpleType>
    </xsd:element>
    <xsd:element name="LEGACY_SUBMITTED_BY" ma:index="13" nillable="true" ma:displayName="Legacy_SUBMITTED_BY" ma:internalName="LEGACY_SUBMITTED_BY">
      <xsd:simpleType>
        <xsd:restriction base="dms:Text">
          <xsd:maxLength value="255"/>
        </xsd:restriction>
      </xsd:simpleType>
    </xsd:element>
    <xsd:element name="Legacy_SUBMITTED_DATE" ma:index="14" nillable="true" ma:displayName="Legacy_SUBMITTED_DATE" ma:format="DateOnly" ma:internalName="Legacy_SUBMITTED_DATE">
      <xsd:simpleType>
        <xsd:restriction base="dms:DateTime"/>
      </xsd:simpleType>
    </xsd:element>
    <xsd:element name="Legacy_ARTICLE_DATE" ma:index="15" nillable="true" ma:displayName="Legacy_ARTICLE_DATE" ma:internalName="Legacy_ARTICLE_DAT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>
  <documentManagement>
    <Legacy_ARTICLE_DATE xmlns="2ee320ae-26e1-4f12-bb05-62a17f6eeacd" xsi:nil="true"/>
    <LEGACY_SUBMITTED_BY xmlns="2ee320ae-26e1-4f12-bb05-62a17f6eeacd" xsi:nil="true"/>
    <PublishingExpirationDate xmlns="http://schemas.microsoft.com/sharepoint/v3" xsi:nil="true"/>
    <MigrationSourceURL xmlns="a2cb193f-47a8-45fc-b5c5-79e941fad53e">https://hondaweb.com/hondaweb/content/sites/company_insight/assets/files/Honda_template.ppt</MigrationSourceURL>
    <PublishingStartDate xmlns="http://schemas.microsoft.com/sharepoint/v3" xsi:nil="true"/>
    <Security_x0020_Classification xmlns="e480533a-fd86-40fb-a889-fb990e815085">Secrecy B</Security_x0020_Classification>
    <LEGACY_ID xmlns="2ee320ae-26e1-4f12-bb05-62a17f6eeacd" xsi:nil="true"/>
    <Legacy_SUBMITTED_DATE xmlns="2ee320ae-26e1-4f12-bb05-62a17f6eeacd" xsi:nil="true"/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11A558-5C20-4EA2-85DE-784676EB3D1B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E6076C79-D9EF-41D3-AB3E-57F0D06692FE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C5EED673-6ACF-4103-95DA-954ABCC323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480533a-fd86-40fb-a889-fb990e815085"/>
    <ds:schemaRef ds:uri="a2cb193f-47a8-45fc-b5c5-79e941fad53e"/>
    <ds:schemaRef ds:uri="2ee320ae-26e1-4f12-bb05-62a17f6eea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AE569747-F552-44B1-A93F-7EC0C2EB330E}">
  <ds:schemaRefs>
    <ds:schemaRef ds:uri="http://schemas.microsoft.com/office/infopath/2007/PartnerControls"/>
    <ds:schemaRef ds:uri="e480533a-fd86-40fb-a889-fb990e815085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2ee320ae-26e1-4f12-bb05-62a17f6eeacd"/>
    <ds:schemaRef ds:uri="http://schemas.openxmlformats.org/package/2006/metadata/core-properties"/>
    <ds:schemaRef ds:uri="http://schemas.microsoft.com/office/2006/documentManagement/types"/>
    <ds:schemaRef ds:uri="a2cb193f-47a8-45fc-b5c5-79e941fad53e"/>
    <ds:schemaRef ds:uri="http://www.w3.org/XML/1998/namespace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C5BC17E5-03BF-4A1A-A94A-4E4DA62E8F9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1388</TotalTime>
  <Words>12</Words>
  <Application>Microsoft Office PowerPoint</Application>
  <PresentationFormat>On-screen Show (4:3)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Default Design</vt:lpstr>
      <vt:lpstr>Microsoft Teams Instructions Call In Instructions</vt:lpstr>
      <vt:lpstr>Call In Instructions</vt:lpstr>
    </vt:vector>
  </TitlesOfParts>
  <Company>American Honda Motor Co.,Inc.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LAUREN EBNER</dc:creator>
  <cp:lastModifiedBy>Sharon Mcdaniel</cp:lastModifiedBy>
  <cp:revision>107</cp:revision>
  <dcterms:created xsi:type="dcterms:W3CDTF">2008-03-04T18:25:47Z</dcterms:created>
  <dcterms:modified xsi:type="dcterms:W3CDTF">2020-04-05T22:18:26Z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System Account</vt:lpwstr>
  </property>
  <property fmtid="{D5CDD505-2E9C-101B-9397-08002B2CF9AE}" pid="3" name="display_urn:schemas-microsoft-com:office:office#Author">
    <vt:lpwstr>System Account</vt:lpwstr>
  </property>
</Properties>
</file>