
<file path=[Content_Types].xml><?xml version="1.0" encoding="utf-8"?>
<Types xmlns="http://schemas.openxmlformats.org/package/2006/content-types">
  <Default Extension="png" ContentType="image/png"/>
  <Default Extension="jpeg" ContentType="image/jpeg"/>
  <Default Extension="mov" ContentType="video/quicktime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</p:sldMasterIdLst>
  <p:notesMasterIdLst>
    <p:notesMasterId r:id="rId10"/>
  </p:notesMasterIdLst>
  <p:sldIdLst>
    <p:sldId id="256" r:id="rId7"/>
    <p:sldId id="263" r:id="rId8"/>
    <p:sldId id="267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0029"/>
    <a:srgbClr val="FF9900"/>
    <a:srgbClr val="006600"/>
    <a:srgbClr val="33CC33"/>
    <a:srgbClr val="FFFFFF"/>
    <a:srgbClr val="3333FF"/>
    <a:srgbClr val="00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06" autoAdjust="0"/>
  </p:normalViewPr>
  <p:slideViewPr>
    <p:cSldViewPr>
      <p:cViewPr varScale="1">
        <p:scale>
          <a:sx n="106" d="100"/>
          <a:sy n="106" d="100"/>
        </p:scale>
        <p:origin x="14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presProps" Target="presProps.xml"/><Relationship Id="rId5" Type="http://schemas.openxmlformats.org/officeDocument/2006/relationships/customXml" Target="../customXml/item5.xml"/><Relationship Id="rId10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2CBE6B-F956-4CA6-A1FB-BBCFF90B5B66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17638D-9292-404D-B6C9-E60F6356E4D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7638D-9292-404D-B6C9-E60F6356E4D9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7638D-9292-404D-B6C9-E60F6356E4D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089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7638D-9292-404D-B6C9-E60F6356E4D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501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762000" y="1905000"/>
            <a:ext cx="7924800" cy="18288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Title of Presentation Goes Here</a:t>
            </a:r>
          </a:p>
        </p:txBody>
      </p:sp>
      <p:sp>
        <p:nvSpPr>
          <p:cNvPr id="3101" name="Line 29"/>
          <p:cNvSpPr>
            <a:spLocks noChangeShapeType="1"/>
          </p:cNvSpPr>
          <p:nvPr/>
        </p:nvSpPr>
        <p:spPr bwMode="auto">
          <a:xfrm>
            <a:off x="685800" y="1905000"/>
            <a:ext cx="0" cy="1828800"/>
          </a:xfrm>
          <a:prstGeom prst="line">
            <a:avLst/>
          </a:prstGeom>
          <a:noFill/>
          <a:ln w="57150">
            <a:solidFill>
              <a:srgbClr val="C7002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02" name="Rectangle 30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C7002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3" name="Rectangle 31"/>
          <p:cNvSpPr>
            <a:spLocks noChangeArrowheads="1"/>
          </p:cNvSpPr>
          <p:nvPr userDrawn="1"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C7002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108" name="Picture 36" descr="honda_logo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2238" y="6211888"/>
            <a:ext cx="1096962" cy="26511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0"/>
            <a:ext cx="222885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53415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914400"/>
            <a:ext cx="8382000" cy="2628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695700"/>
            <a:ext cx="8382000" cy="2628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914400"/>
            <a:ext cx="4114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24400" y="914400"/>
            <a:ext cx="4114800" cy="2628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24400" y="3695700"/>
            <a:ext cx="4114800" cy="2628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1148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914400"/>
            <a:ext cx="41148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144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Text goes here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915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 goes here</a:t>
            </a:r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auto">
          <a:xfrm>
            <a:off x="228600" y="685800"/>
            <a:ext cx="8610600" cy="0"/>
          </a:xfrm>
          <a:prstGeom prst="line">
            <a:avLst/>
          </a:prstGeom>
          <a:noFill/>
          <a:ln w="28575">
            <a:solidFill>
              <a:srgbClr val="C7002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C7002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45" name="Picture 21" descr="honda_logo"/>
          <p:cNvPicPr>
            <a:picLocks noChangeAspect="1" noChangeArrowheads="1"/>
          </p:cNvPicPr>
          <p:nvPr userDrawn="1"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2238" y="6211888"/>
            <a:ext cx="1096962" cy="26511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Microsoft Teams</a:t>
            </a:r>
            <a:br>
              <a:rPr lang="en-US" dirty="0" smtClean="0"/>
            </a:br>
            <a:r>
              <a:rPr lang="en-US" sz="2400" i="1" dirty="0" smtClean="0"/>
              <a:t>Instructions </a:t>
            </a:r>
            <a:r>
              <a:rPr lang="en-US" sz="2400" i="1" dirty="0"/>
              <a:t>for </a:t>
            </a:r>
            <a:r>
              <a:rPr lang="en-US" sz="2400" i="1" dirty="0" smtClean="0"/>
              <a:t>Phones/Tablets with app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Instructions for Phones/Tablets with app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6308" y="914400"/>
            <a:ext cx="8735291" cy="5638800"/>
          </a:xfrm>
        </p:spPr>
        <p:txBody>
          <a:bodyPr/>
          <a:lstStyle/>
          <a:p>
            <a:r>
              <a:rPr lang="en-US" sz="2000" dirty="0" smtClean="0"/>
              <a:t>Video instruction (length: 18 seconds)</a:t>
            </a:r>
          </a:p>
          <a:p>
            <a:pPr lvl="1"/>
            <a:r>
              <a:rPr lang="en-US" dirty="0" smtClean="0"/>
              <a:t>Click on picture</a:t>
            </a:r>
          </a:p>
          <a:p>
            <a:pPr lvl="1"/>
            <a:r>
              <a:rPr lang="en-US" dirty="0" smtClean="0"/>
              <a:t>Hit play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2" name="How to use Phone or Tablet with Ap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29000" y="1447800"/>
            <a:ext cx="214764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88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Instructions for Phones/Tablets with app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735291" cy="5867400"/>
          </a:xfrm>
        </p:spPr>
        <p:txBody>
          <a:bodyPr/>
          <a:lstStyle/>
          <a:p>
            <a:r>
              <a:rPr lang="en-US" sz="2000" dirty="0" smtClean="0"/>
              <a:t>Step 1 – Open email invitation; click on </a:t>
            </a:r>
            <a:r>
              <a:rPr lang="en-US" sz="2000" u="sng" dirty="0" smtClean="0">
                <a:solidFill>
                  <a:srgbClr val="7030A0"/>
                </a:solidFill>
              </a:rPr>
              <a:t>Join </a:t>
            </a:r>
            <a:r>
              <a:rPr lang="en-US" sz="2000" u="sng" dirty="0">
                <a:solidFill>
                  <a:srgbClr val="7030A0"/>
                </a:solidFill>
              </a:rPr>
              <a:t>Microsoft Teams Meeting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r>
              <a:rPr lang="en-US" sz="2000" dirty="0" smtClean="0"/>
              <a:t>Step 2 – Choose Join as a guest</a:t>
            </a:r>
          </a:p>
          <a:p>
            <a:pPr marL="0" indent="0">
              <a:buNone/>
            </a:pPr>
            <a:endParaRPr lang="en-US" sz="1000" dirty="0" smtClean="0"/>
          </a:p>
          <a:p>
            <a:r>
              <a:rPr lang="en-US" sz="2000" dirty="0" smtClean="0"/>
              <a:t>Step 3 –	a) </a:t>
            </a:r>
            <a:r>
              <a:rPr lang="en-US" sz="2000" dirty="0"/>
              <a:t>Enter Full </a:t>
            </a:r>
            <a:r>
              <a:rPr lang="en-US" sz="2000" dirty="0" smtClean="0"/>
              <a:t>Name</a:t>
            </a:r>
          </a:p>
          <a:p>
            <a:pPr marL="1828800" lvl="4" indent="0">
              <a:buNone/>
            </a:pPr>
            <a:r>
              <a:rPr lang="en-US" sz="2000" dirty="0" smtClean="0"/>
              <a:t>b) Turn off video</a:t>
            </a:r>
          </a:p>
          <a:p>
            <a:pPr marL="1828800" lvl="4" indent="0">
              <a:buNone/>
            </a:pPr>
            <a:r>
              <a:rPr lang="en-US" sz="2000" dirty="0" smtClean="0"/>
              <a:t>c) Turn off Audio (Mic)  </a:t>
            </a:r>
          </a:p>
          <a:p>
            <a:pPr marL="1828800" lvl="4" indent="0">
              <a:buNone/>
            </a:pPr>
            <a:r>
              <a:rPr lang="en-US" sz="2000" dirty="0" smtClean="0"/>
              <a:t>d) Select Join Now</a:t>
            </a:r>
          </a:p>
          <a:p>
            <a:pPr marL="1828800" lvl="4" indent="0">
              <a:buNone/>
            </a:pPr>
            <a:endParaRPr lang="en-US" sz="1000" dirty="0" smtClean="0"/>
          </a:p>
          <a:p>
            <a:r>
              <a:rPr lang="en-US" sz="2000" dirty="0" smtClean="0"/>
              <a:t>Step </a:t>
            </a:r>
            <a:r>
              <a:rPr lang="en-US" sz="2000" dirty="0"/>
              <a:t>4 –</a:t>
            </a:r>
            <a:r>
              <a:rPr lang="en-US" sz="2000" dirty="0" smtClean="0"/>
              <a:t> </a:t>
            </a:r>
            <a:r>
              <a:rPr lang="en-US" sz="2000" dirty="0"/>
              <a:t>Wait in the lobby until </a:t>
            </a:r>
            <a:r>
              <a:rPr lang="en-US" sz="2000" dirty="0" smtClean="0"/>
              <a:t>you </a:t>
            </a:r>
            <a:r>
              <a:rPr lang="en-US" sz="2000" dirty="0"/>
              <a:t>receive access</a:t>
            </a:r>
            <a:endParaRPr lang="en-US" sz="20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255" y="1135025"/>
            <a:ext cx="2119746" cy="10827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1896" y="3539835"/>
            <a:ext cx="419100" cy="352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768" y="3120172"/>
            <a:ext cx="1054083" cy="37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22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haredContentType xmlns="Microsoft.SharePoint.Taxonomy.ContentTypeSync" SourceId="cc8b40e0-bdab-43d6-a4dd-ad66971eb314" ContentTypeId="0x0101" PreviousValue="false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Legacy_ARTICLE_DATE xmlns="2ee320ae-26e1-4f12-bb05-62a17f6eeacd" xsi:nil="true"/>
    <LEGACY_SUBMITTED_BY xmlns="2ee320ae-26e1-4f12-bb05-62a17f6eeacd" xsi:nil="true"/>
    <PublishingExpirationDate xmlns="http://schemas.microsoft.com/sharepoint/v3" xsi:nil="true"/>
    <MigrationSourceURL xmlns="a2cb193f-47a8-45fc-b5c5-79e941fad53e">https://hondaweb.com/hondaweb/content/sites/company_insight/assets/files/Honda_template.ppt</MigrationSourceURL>
    <PublishingStartDate xmlns="http://schemas.microsoft.com/sharepoint/v3" xsi:nil="true"/>
    <Security_x0020_Classification xmlns="e480533a-fd86-40fb-a889-fb990e815085">Secrecy B</Security_x0020_Classification>
    <LEGACY_ID xmlns="2ee320ae-26e1-4f12-bb05-62a17f6eeacd" xsi:nil="true"/>
    <Legacy_SUBMITTED_DATE xmlns="2ee320ae-26e1-4f12-bb05-62a17f6eeacd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5E0D500F62084BB8B0D45C6405EA0F" ma:contentTypeVersion="26" ma:contentTypeDescription="Create a new document." ma:contentTypeScope="" ma:versionID="936325f904949b643bd7295b314df717">
  <xsd:schema xmlns:xsd="http://www.w3.org/2001/XMLSchema" xmlns:xs="http://www.w3.org/2001/XMLSchema" xmlns:p="http://schemas.microsoft.com/office/2006/metadata/properties" xmlns:ns1="http://schemas.microsoft.com/sharepoint/v3" xmlns:ns2="e480533a-fd86-40fb-a889-fb990e815085" xmlns:ns3="a2cb193f-47a8-45fc-b5c5-79e941fad53e" xmlns:ns4="2ee320ae-26e1-4f12-bb05-62a17f6eeacd" targetNamespace="http://schemas.microsoft.com/office/2006/metadata/properties" ma:root="true" ma:fieldsID="aa79287b6c95b02d60dc475220717e13" ns1:_="" ns2:_="" ns3:_="" ns4:_="">
    <xsd:import namespace="http://schemas.microsoft.com/sharepoint/v3"/>
    <xsd:import namespace="e480533a-fd86-40fb-a889-fb990e815085"/>
    <xsd:import namespace="a2cb193f-47a8-45fc-b5c5-79e941fad53e"/>
    <xsd:import namespace="2ee320ae-26e1-4f12-bb05-62a17f6eeacd"/>
    <xsd:element name="properties">
      <xsd:complexType>
        <xsd:sequence>
          <xsd:element name="documentManagement">
            <xsd:complexType>
              <xsd:all>
                <xsd:element ref="ns2:Security_x0020_Classification" minOccurs="0"/>
                <xsd:element ref="ns1:PublishingExpirationDate" minOccurs="0"/>
                <xsd:element ref="ns3:MigrationSourceURL" minOccurs="0"/>
                <xsd:element ref="ns1:PublishingStartDate" minOccurs="0"/>
                <xsd:element ref="ns4:LEGACY_ID" minOccurs="0"/>
                <xsd:element ref="ns4:LEGACY_SUBMITTED_BY" minOccurs="0"/>
                <xsd:element ref="ns4:Legacy_SUBMITTED_DATE" minOccurs="0"/>
                <xsd:element ref="ns4:Legacy_ARTICLE_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  <xsd:element name="PublishingStartDate" ma:index="11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80533a-fd86-40fb-a889-fb990e815085" elementFormDefault="qualified">
    <xsd:import namespace="http://schemas.microsoft.com/office/2006/documentManagement/types"/>
    <xsd:import namespace="http://schemas.microsoft.com/office/infopath/2007/PartnerControls"/>
    <xsd:element name="Security_x0020_Classification" ma:index="8" nillable="true" ma:displayName="Security Classification" ma:default="Secrecy B" ma:format="Dropdown" ma:internalName="Security_x0020_Classification">
      <xsd:simpleType>
        <xsd:restriction base="dms:Choice">
          <xsd:enumeration value="Secrecy S"/>
          <xsd:enumeration value="Secrecy A"/>
          <xsd:enumeration value="Secrecy B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cb193f-47a8-45fc-b5c5-79e941fad53e" elementFormDefault="qualified">
    <xsd:import namespace="http://schemas.microsoft.com/office/2006/documentManagement/types"/>
    <xsd:import namespace="http://schemas.microsoft.com/office/infopath/2007/PartnerControls"/>
    <xsd:element name="MigrationSourceURL" ma:index="10" nillable="true" ma:displayName="MigrationSourceURL" ma:internalName="MigrationSourceURL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e320ae-26e1-4f12-bb05-62a17f6eeacd" elementFormDefault="qualified">
    <xsd:import namespace="http://schemas.microsoft.com/office/2006/documentManagement/types"/>
    <xsd:import namespace="http://schemas.microsoft.com/office/infopath/2007/PartnerControls"/>
    <xsd:element name="LEGACY_ID" ma:index="12" nillable="true" ma:displayName="LEGACY_ID" ma:description="ID from imported source" ma:internalName="LEGACY_ID">
      <xsd:simpleType>
        <xsd:restriction base="dms:Text">
          <xsd:maxLength value="255"/>
        </xsd:restriction>
      </xsd:simpleType>
    </xsd:element>
    <xsd:element name="LEGACY_SUBMITTED_BY" ma:index="13" nillable="true" ma:displayName="Legacy_SUBMITTED_BY" ma:internalName="LEGACY_SUBMITTED_BY">
      <xsd:simpleType>
        <xsd:restriction base="dms:Text">
          <xsd:maxLength value="255"/>
        </xsd:restriction>
      </xsd:simpleType>
    </xsd:element>
    <xsd:element name="Legacy_SUBMITTED_DATE" ma:index="14" nillable="true" ma:displayName="Legacy_SUBMITTED_DATE" ma:format="DateOnly" ma:internalName="Legacy_SUBMITTED_DATE">
      <xsd:simpleType>
        <xsd:restriction base="dms:DateTime"/>
      </xsd:simpleType>
    </xsd:element>
    <xsd:element name="Legacy_ARTICLE_DATE" ma:index="15" nillable="true" ma:displayName="Legacy_ARTICLE_DATE" ma:internalName="Legacy_ARTICLE_DAT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E011A558-5C20-4EA2-85DE-784676EB3D1B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C5BC17E5-03BF-4A1A-A94A-4E4DA62E8F9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E569747-F552-44B1-A93F-7EC0C2EB330E}">
  <ds:schemaRefs>
    <ds:schemaRef ds:uri="http://purl.org/dc/elements/1.1/"/>
    <ds:schemaRef ds:uri="e480533a-fd86-40fb-a889-fb990e815085"/>
    <ds:schemaRef ds:uri="http://schemas.microsoft.com/office/2006/metadata/properties"/>
    <ds:schemaRef ds:uri="http://purl.org/dc/terms/"/>
    <ds:schemaRef ds:uri="a2cb193f-47a8-45fc-b5c5-79e941fad5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2ee320ae-26e1-4f12-bb05-62a17f6eeacd"/>
    <ds:schemaRef ds:uri="http://schemas.microsoft.com/sharepoint/v3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C5EED673-6ACF-4103-95DA-954ABCC323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480533a-fd86-40fb-a889-fb990e815085"/>
    <ds:schemaRef ds:uri="a2cb193f-47a8-45fc-b5c5-79e941fad53e"/>
    <ds:schemaRef ds:uri="2ee320ae-26e1-4f12-bb05-62a17f6eea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E6076C79-D9EF-41D3-AB3E-57F0D06692FE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1458</TotalTime>
  <Words>93</Words>
  <Application>Microsoft Office PowerPoint</Application>
  <PresentationFormat>On-screen Show (4:3)</PresentationFormat>
  <Paragraphs>22</Paragraphs>
  <Slides>3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Default Design</vt:lpstr>
      <vt:lpstr>Microsoft Teams Instructions for Phones/Tablets with app</vt:lpstr>
      <vt:lpstr>Instructions for Phones/Tablets with app</vt:lpstr>
      <vt:lpstr>Instructions for Phones/Tablets with app</vt:lpstr>
    </vt:vector>
  </TitlesOfParts>
  <Company>American Honda Motor Co.,Inc.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LAUREN EBNER</dc:creator>
  <cp:lastModifiedBy>Shelsa Mcentee-Smith</cp:lastModifiedBy>
  <cp:revision>124</cp:revision>
  <dcterms:created xsi:type="dcterms:W3CDTF">2008-03-04T18:25:47Z</dcterms:created>
  <dcterms:modified xsi:type="dcterms:W3CDTF">2020-04-06T02:46:16Z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splay_urn:schemas-microsoft-com:office:office#Editor">
    <vt:lpwstr>System Account</vt:lpwstr>
  </property>
  <property fmtid="{D5CDD505-2E9C-101B-9397-08002B2CF9AE}" pid="3" name="display_urn:schemas-microsoft-com:office:office#Author">
    <vt:lpwstr>System Account</vt:lpwstr>
  </property>
</Properties>
</file>