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0"/>
  </p:notesMasterIdLst>
  <p:sldIdLst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CC33"/>
    <a:srgbClr val="FF9900"/>
    <a:srgbClr val="FFFFFF"/>
    <a:srgbClr val="C70029"/>
    <a:srgbClr val="3333FF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522" y="12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CBE6B-F956-4CA6-A1FB-BBCFF90B5B6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7638D-9292-404D-B6C9-E60F6356E4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924800" cy="1828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Title of Presentation Goes Here</a:t>
            </a: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685800" y="1905000"/>
            <a:ext cx="0" cy="1828800"/>
          </a:xfrm>
          <a:prstGeom prst="line">
            <a:avLst/>
          </a:prstGeom>
          <a:noFill/>
          <a:ln w="57150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08" name="Picture 36" descr="honda_logo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2288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5341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957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9144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6957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14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goes here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91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 goes here</a:t>
            </a:r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228600" y="685800"/>
            <a:ext cx="8610600" cy="0"/>
          </a:xfrm>
          <a:prstGeom prst="line">
            <a:avLst/>
          </a:prstGeom>
          <a:noFill/>
          <a:ln w="28575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45" name="Picture 21" descr="honda_logo"/>
          <p:cNvPicPr>
            <a:picLocks noChangeAspect="1" noChangeArrowheads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ome.hondaweb.com/na/1065/Pages/Outlook-Meetings.aspx#findnu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Skype for Business </a:t>
            </a:r>
            <a:r>
              <a:rPr lang="en-US" dirty="0" smtClean="0"/>
              <a:t>for MAC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1981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Join with Skype for Business on </a:t>
            </a:r>
            <a:r>
              <a:rPr lang="en-US" b="1" dirty="0" smtClean="0"/>
              <a:t>Mac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In the Skype for Business on Mac main window, find and double-click the meeting you want to attend, or click the </a:t>
            </a:r>
            <a:r>
              <a:rPr lang="en-US" b="1" dirty="0"/>
              <a:t>Join</a:t>
            </a:r>
            <a:r>
              <a:rPr lang="en-US" dirty="0"/>
              <a:t> button.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74" y="3505200"/>
            <a:ext cx="3670052" cy="2362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52600" y="4114800"/>
            <a:ext cx="685800" cy="4571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3514725"/>
            <a:ext cx="3797547" cy="236347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18833" y="3145393"/>
            <a:ext cx="2732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Welcome to the meeting 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3805645" y="4415789"/>
            <a:ext cx="842555" cy="31242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8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 – Instant Messaging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87549"/>
            <a:ext cx="5257800" cy="32722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67400" y="2063749"/>
            <a:ext cx="304800" cy="3809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85800" y="129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4761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send an IM to meeting participants, click the  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 button.</a:t>
            </a:r>
          </a:p>
        </p:txBody>
      </p:sp>
      <p:pic>
        <p:nvPicPr>
          <p:cNvPr id="1028" name="Picture 4" descr="IM butt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800" y="1187449"/>
            <a:ext cx="3048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ight Arrow 9"/>
          <p:cNvSpPr/>
          <p:nvPr/>
        </p:nvSpPr>
        <p:spPr>
          <a:xfrm rot="16200000">
            <a:off x="5602333" y="2786015"/>
            <a:ext cx="842555" cy="31242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18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089" y="4050982"/>
            <a:ext cx="4046220" cy="23774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Skype Dialing-In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5562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1400" b="1" dirty="0" smtClean="0"/>
              <a:t>USE IF COMPUTER AUDIO IS NOT AVAILABLE</a:t>
            </a:r>
          </a:p>
          <a:p>
            <a:pPr marL="0" indent="0" algn="ctr">
              <a:buNone/>
            </a:pPr>
            <a:endParaRPr lang="en-US" sz="1400" b="1" dirty="0" smtClean="0"/>
          </a:p>
          <a:p>
            <a:r>
              <a:rPr lang="en-US" sz="1400" dirty="0" smtClean="0"/>
              <a:t>To </a:t>
            </a:r>
            <a:r>
              <a:rPr lang="en-US" sz="1400" dirty="0"/>
              <a:t>call into the meeting from your phone, call the dial-in number and enter the Participant code when prompted</a:t>
            </a:r>
            <a:r>
              <a:rPr lang="en-US" sz="1400" dirty="0" smtClean="0"/>
              <a:t>.</a:t>
            </a:r>
          </a:p>
          <a:p>
            <a:endParaRPr lang="en-US" sz="1400" dirty="0"/>
          </a:p>
          <a:p>
            <a:r>
              <a:rPr lang="en-US" sz="1400" b="1" dirty="0"/>
              <a:t>Dial-In Number: </a:t>
            </a:r>
            <a:r>
              <a:rPr lang="en-US" sz="1400" dirty="0"/>
              <a:t>The Skype dial-in number is based on your location base (it is not an 800 number). If you are away on business and need to join a Skype meeting, you have the option of finding a local number for your area by clicking the '</a:t>
            </a:r>
            <a:r>
              <a:rPr lang="en-US" sz="1400" b="1" dirty="0">
                <a:hlinkClick r:id="rId3"/>
              </a:rPr>
              <a:t>Find a local number</a:t>
            </a:r>
            <a:r>
              <a:rPr lang="en-US" sz="1400" dirty="0"/>
              <a:t>' selection in the Skype meeting details.         </a:t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2. At the specified time, dial your </a:t>
            </a:r>
            <a:r>
              <a:rPr lang="en-US" sz="1400" b="1" dirty="0"/>
              <a:t>audio conference telephone number</a:t>
            </a:r>
            <a:r>
              <a:rPr lang="en-US" sz="1400" dirty="0"/>
              <a:t>. </a:t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3. When prompted, enter your </a:t>
            </a:r>
            <a:r>
              <a:rPr lang="en-US" sz="1400" b="1" dirty="0"/>
              <a:t>conference ID</a:t>
            </a:r>
            <a:r>
              <a:rPr lang="en-US" sz="1400" dirty="0"/>
              <a:t> (10 digit number) 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 followed </a:t>
            </a:r>
            <a:r>
              <a:rPr lang="en-US" sz="1400" dirty="0"/>
              <a:t>by </a:t>
            </a:r>
            <a:r>
              <a:rPr lang="en-US" sz="1400" b="1" dirty="0"/>
              <a:t>#</a:t>
            </a:r>
            <a:r>
              <a:rPr lang="en-US" sz="1400" dirty="0"/>
              <a:t>.</a:t>
            </a:r>
          </a:p>
          <a:p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607324" y="5167313"/>
            <a:ext cx="1963313" cy="31242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4045849" y="5775959"/>
            <a:ext cx="1676400" cy="31242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38150" y="4953953"/>
            <a:ext cx="2191913" cy="21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400" kern="0" dirty="0" smtClean="0"/>
              <a:t>Sample Dial-in Number</a:t>
            </a:r>
            <a:r>
              <a:rPr lang="en-US" sz="1400" kern="0" dirty="0" smtClean="0"/>
              <a:t/>
            </a:r>
            <a:br>
              <a:rPr lang="en-US" sz="1400" kern="0" dirty="0" smtClean="0"/>
            </a:br>
            <a:r>
              <a:rPr lang="en-US" sz="1400" kern="0" dirty="0" smtClean="0"/>
              <a:t/>
            </a:r>
            <a:br>
              <a:rPr lang="en-US" sz="1400" kern="0" dirty="0" smtClean="0"/>
            </a:br>
            <a:r>
              <a:rPr lang="en-US" kern="0" dirty="0" smtClean="0"/>
              <a:t> </a:t>
            </a:r>
            <a:endParaRPr lang="en-US" kern="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4171579" y="5562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400" kern="0" dirty="0" smtClean="0"/>
              <a:t>Sample Conference ID</a:t>
            </a:r>
            <a:r>
              <a:rPr lang="en-US" sz="1400" kern="0" dirty="0" smtClean="0"/>
              <a:t/>
            </a:r>
            <a:br>
              <a:rPr lang="en-US" sz="1400" kern="0" dirty="0" smtClean="0"/>
            </a:br>
            <a:r>
              <a:rPr lang="en-US" kern="0" dirty="0" smtClean="0"/>
              <a:t/>
            </a:r>
            <a:br>
              <a:rPr lang="en-US" kern="0" dirty="0" smtClean="0"/>
            </a:br>
            <a:r>
              <a:rPr lang="en-US" kern="0" dirty="0" smtClean="0"/>
              <a:t> 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09296964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5E0D500F62084BB8B0D45C6405EA0F" ma:contentTypeVersion="26" ma:contentTypeDescription="Create a new document." ma:contentTypeScope="" ma:versionID="936325f904949b643bd7295b314df717">
  <xsd:schema xmlns:xsd="http://www.w3.org/2001/XMLSchema" xmlns:xs="http://www.w3.org/2001/XMLSchema" xmlns:p="http://schemas.microsoft.com/office/2006/metadata/properties" xmlns:ns1="http://schemas.microsoft.com/sharepoint/v3" xmlns:ns2="e480533a-fd86-40fb-a889-fb990e815085" xmlns:ns3="a2cb193f-47a8-45fc-b5c5-79e941fad53e" xmlns:ns4="2ee320ae-26e1-4f12-bb05-62a17f6eeacd" targetNamespace="http://schemas.microsoft.com/office/2006/metadata/properties" ma:root="true" ma:fieldsID="aa79287b6c95b02d60dc475220717e13" ns1:_="" ns2:_="" ns3:_="" ns4:_="">
    <xsd:import namespace="http://schemas.microsoft.com/sharepoint/v3"/>
    <xsd:import namespace="e480533a-fd86-40fb-a889-fb990e815085"/>
    <xsd:import namespace="a2cb193f-47a8-45fc-b5c5-79e941fad53e"/>
    <xsd:import namespace="2ee320ae-26e1-4f12-bb05-62a17f6eeacd"/>
    <xsd:element name="properties">
      <xsd:complexType>
        <xsd:sequence>
          <xsd:element name="documentManagement">
            <xsd:complexType>
              <xsd:all>
                <xsd:element ref="ns2:Security_x0020_Classification" minOccurs="0"/>
                <xsd:element ref="ns1:PublishingExpirationDate" minOccurs="0"/>
                <xsd:element ref="ns3:MigrationSourceURL" minOccurs="0"/>
                <xsd:element ref="ns1:PublishingStartDate" minOccurs="0"/>
                <xsd:element ref="ns4:LEGACY_ID" minOccurs="0"/>
                <xsd:element ref="ns4:LEGACY_SUBMITTED_BY" minOccurs="0"/>
                <xsd:element ref="ns4:Legacy_SUBMITTED_DATE" minOccurs="0"/>
                <xsd:element ref="ns4:Legacy_ARTICLE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0533a-fd86-40fb-a889-fb990e815085" elementFormDefault="qualified">
    <xsd:import namespace="http://schemas.microsoft.com/office/2006/documentManagement/types"/>
    <xsd:import namespace="http://schemas.microsoft.com/office/infopath/2007/PartnerControls"/>
    <xsd:element name="Security_x0020_Classification" ma:index="8" nillable="true" ma:displayName="Security Classification" ma:default="Secrecy B" ma:format="Dropdown" ma:internalName="Security_x0020_Classification">
      <xsd:simpleType>
        <xsd:restriction base="dms:Choice">
          <xsd:enumeration value="Secrecy S"/>
          <xsd:enumeration value="Secrecy A"/>
          <xsd:enumeration value="Secrecy B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b193f-47a8-45fc-b5c5-79e941fad53e" elementFormDefault="qualified">
    <xsd:import namespace="http://schemas.microsoft.com/office/2006/documentManagement/types"/>
    <xsd:import namespace="http://schemas.microsoft.com/office/infopath/2007/PartnerControls"/>
    <xsd:element name="MigrationSourceURL" ma:index="10" nillable="true" ma:displayName="MigrationSourceURL" ma:internalName="MigrationSourceURL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320ae-26e1-4f12-bb05-62a17f6eeacd" elementFormDefault="qualified">
    <xsd:import namespace="http://schemas.microsoft.com/office/2006/documentManagement/types"/>
    <xsd:import namespace="http://schemas.microsoft.com/office/infopath/2007/PartnerControls"/>
    <xsd:element name="LEGACY_ID" ma:index="12" nillable="true" ma:displayName="LEGACY_ID" ma:description="ID from imported source" ma:internalName="LEGACY_ID">
      <xsd:simpleType>
        <xsd:restriction base="dms:Text">
          <xsd:maxLength value="255"/>
        </xsd:restriction>
      </xsd:simpleType>
    </xsd:element>
    <xsd:element name="LEGACY_SUBMITTED_BY" ma:index="13" nillable="true" ma:displayName="Legacy_SUBMITTED_BY" ma:internalName="LEGACY_SUBMITTED_BY">
      <xsd:simpleType>
        <xsd:restriction base="dms:Text">
          <xsd:maxLength value="255"/>
        </xsd:restriction>
      </xsd:simpleType>
    </xsd:element>
    <xsd:element name="Legacy_SUBMITTED_DATE" ma:index="14" nillable="true" ma:displayName="Legacy_SUBMITTED_DATE" ma:format="DateOnly" ma:internalName="Legacy_SUBMITTED_DATE">
      <xsd:simpleType>
        <xsd:restriction base="dms:DateTime"/>
      </xsd:simpleType>
    </xsd:element>
    <xsd:element name="Legacy_ARTICLE_DATE" ma:index="15" nillable="true" ma:displayName="Legacy_ARTICLE_DATE" ma:internalName="Legacy_ARTICLE_DAT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Legacy_ARTICLE_DATE xmlns="2ee320ae-26e1-4f12-bb05-62a17f6eeacd" xsi:nil="true"/>
    <LEGACY_SUBMITTED_BY xmlns="2ee320ae-26e1-4f12-bb05-62a17f6eeacd" xsi:nil="true"/>
    <PublishingExpirationDate xmlns="http://schemas.microsoft.com/sharepoint/v3" xsi:nil="true"/>
    <MigrationSourceURL xmlns="a2cb193f-47a8-45fc-b5c5-79e941fad53e">https://hondaweb.com/hondaweb/content/sites/company_insight/assets/files/Honda_template.ppt</MigrationSourceURL>
    <PublishingStartDate xmlns="http://schemas.microsoft.com/sharepoint/v3" xsi:nil="true"/>
    <Security_x0020_Classification xmlns="e480533a-fd86-40fb-a889-fb990e815085">Secrecy B</Security_x0020_Classification>
    <LEGACY_ID xmlns="2ee320ae-26e1-4f12-bb05-62a17f6eeacd" xsi:nil="true"/>
    <Legacy_SUBMITTED_DATE xmlns="2ee320ae-26e1-4f12-bb05-62a17f6eeacd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haredContentType xmlns="Microsoft.SharePoint.Taxonomy.ContentTypeSync" SourceId="cc8b40e0-bdab-43d6-a4dd-ad66971eb314" ContentTypeId="0x0101" PreviousValue="false"/>
</file>

<file path=customXml/itemProps1.xml><?xml version="1.0" encoding="utf-8"?>
<ds:datastoreItem xmlns:ds="http://schemas.openxmlformats.org/officeDocument/2006/customXml" ds:itemID="{E6076C79-D9EF-41D3-AB3E-57F0D06692FE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C5EED673-6ACF-4103-95DA-954ABCC323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80533a-fd86-40fb-a889-fb990e815085"/>
    <ds:schemaRef ds:uri="a2cb193f-47a8-45fc-b5c5-79e941fad53e"/>
    <ds:schemaRef ds:uri="2ee320ae-26e1-4f12-bb05-62a17f6ee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569747-F552-44B1-A93F-7EC0C2EB330E}">
  <ds:schemaRefs>
    <ds:schemaRef ds:uri="http://schemas.microsoft.com/office/2006/documentManagement/types"/>
    <ds:schemaRef ds:uri="http://schemas.microsoft.com/office/infopath/2007/PartnerControls"/>
    <ds:schemaRef ds:uri="e480533a-fd86-40fb-a889-fb990e815085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purl.org/dc/terms/"/>
    <ds:schemaRef ds:uri="2ee320ae-26e1-4f12-bb05-62a17f6eeacd"/>
    <ds:schemaRef ds:uri="a2cb193f-47a8-45fc-b5c5-79e941fad53e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C5BC17E5-03BF-4A1A-A94A-4E4DA62E8F94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E011A558-5C20-4EA2-85DE-784676EB3D1B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3862</TotalTime>
  <Words>217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Skype for Business for MAC</vt:lpstr>
      <vt:lpstr>IM – Instant Messaging </vt:lpstr>
      <vt:lpstr>Steps for Skype Dialing-In Audio</vt:lpstr>
    </vt:vector>
  </TitlesOfParts>
  <Company>American Honda Motor Co.,Inc.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EBNER</dc:creator>
  <cp:lastModifiedBy>Gregory Dejaynes</cp:lastModifiedBy>
  <cp:revision>55</cp:revision>
  <dcterms:created xsi:type="dcterms:W3CDTF">2008-03-04T18:25:47Z</dcterms:created>
  <dcterms:modified xsi:type="dcterms:W3CDTF">2020-04-05T16:56:34Z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System Account</vt:lpwstr>
  </property>
  <property fmtid="{D5CDD505-2E9C-101B-9397-08002B2CF9AE}" pid="3" name="display_urn:schemas-microsoft-com:office:office#Author">
    <vt:lpwstr>System Account</vt:lpwstr>
  </property>
</Properties>
</file>