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12"/>
  </p:notesMasterIdLst>
  <p:sldIdLst>
    <p:sldId id="260" r:id="rId7"/>
    <p:sldId id="257" r:id="rId8"/>
    <p:sldId id="258" r:id="rId9"/>
    <p:sldId id="259" r:id="rId10"/>
    <p:sldId id="261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33CC33"/>
    <a:srgbClr val="FF9900"/>
    <a:srgbClr val="FFFFFF"/>
    <a:srgbClr val="C70029"/>
    <a:srgbClr val="3333FF"/>
    <a:srgbClr val="0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339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2CBE6B-F956-4CA6-A1FB-BBCFF90B5B66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17638D-9292-404D-B6C9-E60F6356E4D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762000" y="1905000"/>
            <a:ext cx="7924800" cy="18288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Title of Presentation Goes Here</a:t>
            </a:r>
          </a:p>
        </p:txBody>
      </p:sp>
      <p:sp>
        <p:nvSpPr>
          <p:cNvPr id="3101" name="Line 29"/>
          <p:cNvSpPr>
            <a:spLocks noChangeShapeType="1"/>
          </p:cNvSpPr>
          <p:nvPr/>
        </p:nvSpPr>
        <p:spPr bwMode="auto">
          <a:xfrm>
            <a:off x="685800" y="1905000"/>
            <a:ext cx="0" cy="1828800"/>
          </a:xfrm>
          <a:prstGeom prst="line">
            <a:avLst/>
          </a:prstGeom>
          <a:noFill/>
          <a:ln w="57150">
            <a:solidFill>
              <a:srgbClr val="C7002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C7002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3" name="Rectangle 31"/>
          <p:cNvSpPr>
            <a:spLocks noChangeArrowheads="1"/>
          </p:cNvSpPr>
          <p:nvPr userDrawn="1"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C7002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108" name="Picture 36" descr="honda_logo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42238" y="6211888"/>
            <a:ext cx="1096962" cy="26511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0"/>
            <a:ext cx="222885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0"/>
            <a:ext cx="653415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915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914400"/>
            <a:ext cx="83820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695700"/>
            <a:ext cx="83820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915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914400"/>
            <a:ext cx="4114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914400"/>
            <a:ext cx="41148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3695700"/>
            <a:ext cx="41148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1148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914400"/>
            <a:ext cx="41148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14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Text goes here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0"/>
            <a:ext cx="8915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Title goes here</a:t>
            </a:r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auto">
          <a:xfrm>
            <a:off x="228600" y="685800"/>
            <a:ext cx="8610600" cy="0"/>
          </a:xfrm>
          <a:prstGeom prst="line">
            <a:avLst/>
          </a:prstGeom>
          <a:noFill/>
          <a:ln w="28575">
            <a:solidFill>
              <a:srgbClr val="C7002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C7002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045" name="Picture 21" descr="honda_logo"/>
          <p:cNvPicPr>
            <a:picLocks noChangeAspect="1" noChangeArrowheads="1"/>
          </p:cNvPicPr>
          <p:nvPr userDrawn="1"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42238" y="6211888"/>
            <a:ext cx="1096962" cy="26511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crosoft.com/en-us/videoplayer/embed/RWer1N?pid=ocpVideo0-innerdiv-oneplayer&amp;postJsllMsg=true&amp;maskLevel=20&amp;market=en-u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home.hondaweb.com/na/1065/Pages/Outlook-Meetings.aspx#findnu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crosoft.com/en-us/videoplayer/embed/RWffZF?pid=ocpVideo0-innerdiv-oneplayer&amp;postJsllMsg=true&amp;maskLevel=20&amp;market=en-u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 a Skype for Business </a:t>
            </a:r>
            <a:r>
              <a:rPr lang="en-US" dirty="0" smtClean="0"/>
              <a:t>meeting 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7100" y="3200400"/>
            <a:ext cx="2438400" cy="6858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hlinkClick r:id="rId2"/>
              </a:rPr>
              <a:t>CLICK HERE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6162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STEP </a:t>
            </a:r>
            <a:r>
              <a:rPr lang="en-US" b="1" dirty="0" smtClean="0"/>
              <a:t>1a &amp; 1b: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382000" cy="5410200"/>
          </a:xfrm>
        </p:spPr>
        <p:txBody>
          <a:bodyPr/>
          <a:lstStyle/>
          <a:p>
            <a:pPr marL="0" indent="0" algn="ctr">
              <a:buNone/>
            </a:pPr>
            <a:r>
              <a:rPr lang="en-US" sz="1600" b="1" dirty="0"/>
              <a:t>Skype for Business lets you quickly connect with others across </a:t>
            </a:r>
            <a:endParaRPr lang="en-US" sz="1600" b="1" dirty="0" smtClean="0"/>
          </a:p>
          <a:p>
            <a:pPr marL="0" indent="0" algn="ctr">
              <a:buNone/>
            </a:pPr>
            <a:r>
              <a:rPr lang="en-US" sz="1600" b="1" dirty="0" smtClean="0"/>
              <a:t>your </a:t>
            </a:r>
            <a:r>
              <a:rPr lang="en-US" sz="1600" b="1" dirty="0"/>
              <a:t>company and around the </a:t>
            </a:r>
            <a:r>
              <a:rPr lang="en-US" sz="1600" b="1" dirty="0" smtClean="0"/>
              <a:t>world.</a:t>
            </a:r>
          </a:p>
          <a:p>
            <a:pPr marL="0" indent="0" algn="ctr">
              <a:buNone/>
            </a:pPr>
            <a:endParaRPr lang="en-US" sz="1600" b="1" dirty="0" smtClean="0"/>
          </a:p>
          <a:p>
            <a:r>
              <a:rPr lang="en-US" sz="1600" dirty="0" smtClean="0"/>
              <a:t>Open</a:t>
            </a:r>
            <a:r>
              <a:rPr lang="en-US" sz="1600" dirty="0"/>
              <a:t> the Outlook meeting invitation in your email or calendar and click the </a:t>
            </a:r>
            <a:r>
              <a:rPr lang="en-US" sz="1600" b="1" dirty="0" smtClean="0"/>
              <a:t>Join </a:t>
            </a:r>
            <a:r>
              <a:rPr lang="en-US" sz="1600" b="1" dirty="0"/>
              <a:t>Skype </a:t>
            </a:r>
            <a:r>
              <a:rPr lang="en-US" sz="1600" b="1" dirty="0" smtClean="0"/>
              <a:t>Meeting </a:t>
            </a:r>
            <a:r>
              <a:rPr lang="en-US" sz="1600" dirty="0" smtClean="0"/>
              <a:t>link.</a:t>
            </a:r>
          </a:p>
          <a:p>
            <a:r>
              <a:rPr lang="en-US" sz="1600" dirty="0" smtClean="0"/>
              <a:t>The </a:t>
            </a:r>
            <a:r>
              <a:rPr lang="en-US" sz="1600" i="1" dirty="0"/>
              <a:t>Skype for Business main window</a:t>
            </a:r>
            <a:r>
              <a:rPr lang="en-US" sz="1600" dirty="0"/>
              <a:t> will appear briefly as Skype for Business opens.</a:t>
            </a:r>
          </a:p>
          <a:p>
            <a:r>
              <a:rPr lang="en-US" sz="1600" dirty="0" smtClean="0"/>
              <a:t>The</a:t>
            </a:r>
            <a:r>
              <a:rPr lang="en-US" sz="1600" dirty="0"/>
              <a:t> </a:t>
            </a:r>
            <a:r>
              <a:rPr lang="en-US" sz="1600" i="1" dirty="0"/>
              <a:t>Join Meeting Audio </a:t>
            </a:r>
            <a:r>
              <a:rPr lang="en-US" sz="1600" dirty="0"/>
              <a:t>screen will appear. Choose the most appropriate audio option</a:t>
            </a:r>
            <a:r>
              <a:rPr lang="en-US" sz="1600" dirty="0" smtClean="0"/>
              <a:t>:</a:t>
            </a:r>
          </a:p>
          <a:p>
            <a:r>
              <a:rPr lang="en-US" sz="1600" dirty="0"/>
              <a:t>Once an audio option is selected, click </a:t>
            </a:r>
            <a:r>
              <a:rPr lang="en-US" sz="1600" b="1" dirty="0"/>
              <a:t>OK</a:t>
            </a:r>
            <a:r>
              <a:rPr lang="en-US" sz="1600" dirty="0"/>
              <a:t> to join your meeting via web and audio.</a:t>
            </a:r>
          </a:p>
          <a:p>
            <a:pPr marL="0" indent="0">
              <a:buNone/>
            </a:pPr>
            <a:r>
              <a:rPr lang="en-US" sz="1600" dirty="0"/>
              <a:t/>
            </a:r>
            <a:br>
              <a:rPr lang="en-US" sz="160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72" y="3584377"/>
            <a:ext cx="4046220" cy="237744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94343" y="3736777"/>
            <a:ext cx="2270760" cy="2514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" name="Right Arrow 5"/>
          <p:cNvSpPr/>
          <p:nvPr/>
        </p:nvSpPr>
        <p:spPr>
          <a:xfrm rot="10800000">
            <a:off x="2524032" y="3706297"/>
            <a:ext cx="1057367" cy="31242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136663" y="3212700"/>
            <a:ext cx="20329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1a. Click </a:t>
            </a:r>
            <a:r>
              <a:rPr lang="en-US" sz="1400" b="1" dirty="0"/>
              <a:t>on </a:t>
            </a:r>
            <a:endParaRPr lang="en-US" sz="1400" b="1" dirty="0" smtClean="0"/>
          </a:p>
          <a:p>
            <a:pPr algn="ctr"/>
            <a:r>
              <a:rPr lang="en-US" sz="1400" b="1" dirty="0" smtClean="0"/>
              <a:t>“Join Skype Meeting”</a:t>
            </a:r>
            <a:endParaRPr lang="en-US" sz="14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2" b="6835"/>
          <a:stretch/>
        </p:blipFill>
        <p:spPr>
          <a:xfrm>
            <a:off x="5366918" y="3474310"/>
            <a:ext cx="3472282" cy="2690828"/>
          </a:xfrm>
          <a:prstGeom prst="rect">
            <a:avLst/>
          </a:prstGeom>
        </p:spPr>
      </p:pic>
      <p:sp>
        <p:nvSpPr>
          <p:cNvPr id="11" name="Right Arrow 10"/>
          <p:cNvSpPr/>
          <p:nvPr/>
        </p:nvSpPr>
        <p:spPr>
          <a:xfrm>
            <a:off x="4503420" y="4495800"/>
            <a:ext cx="643449" cy="29549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rgbClr val="0066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58000" y="3649386"/>
            <a:ext cx="1386918" cy="7386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1b. Select the </a:t>
            </a:r>
          </a:p>
          <a:p>
            <a:pPr algn="ctr"/>
            <a:r>
              <a:rPr lang="en-US" sz="1400" b="1" dirty="0" smtClean="0"/>
              <a:t>Audio option </a:t>
            </a:r>
          </a:p>
          <a:p>
            <a:pPr algn="ctr"/>
            <a:r>
              <a:rPr lang="en-US" sz="1400" b="1" dirty="0" smtClean="0"/>
              <a:t>best for you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11502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STEP </a:t>
            </a:r>
            <a:r>
              <a:rPr lang="en-US" b="1" dirty="0" smtClean="0"/>
              <a:t>2: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The </a:t>
            </a:r>
            <a:r>
              <a:rPr lang="en-US" sz="1800" i="1" dirty="0"/>
              <a:t>Skype for Business meeting window</a:t>
            </a:r>
            <a:r>
              <a:rPr lang="en-US" sz="1800" dirty="0"/>
              <a:t> will appear. You have now joined your scheduled meeting.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828800"/>
            <a:ext cx="6140979" cy="3733800"/>
          </a:xfrm>
          <a:prstGeom prst="rect">
            <a:avLst/>
          </a:prstGeom>
        </p:spPr>
      </p:pic>
      <p:sp>
        <p:nvSpPr>
          <p:cNvPr id="5" name="Content Placeholder 4"/>
          <p:cNvSpPr txBox="1">
            <a:spLocks/>
          </p:cNvSpPr>
          <p:nvPr/>
        </p:nvSpPr>
        <p:spPr bwMode="auto">
          <a:xfrm>
            <a:off x="914400" y="4267200"/>
            <a:ext cx="2700867" cy="103382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800" kern="0" dirty="0" smtClean="0"/>
              <a:t>Click icon for “Instant Message” to ask questions</a:t>
            </a:r>
            <a:r>
              <a:rPr lang="en-US" kern="0" dirty="0" smtClean="0"/>
              <a:t/>
            </a:r>
            <a:br>
              <a:rPr lang="en-US" kern="0" dirty="0" smtClean="0"/>
            </a:br>
            <a:r>
              <a:rPr lang="en-US" kern="0" dirty="0" smtClean="0"/>
              <a:t/>
            </a:r>
            <a:br>
              <a:rPr lang="en-US" kern="0" dirty="0" smtClean="0"/>
            </a:br>
            <a:r>
              <a:rPr lang="en-US" kern="0" dirty="0" smtClean="0"/>
              <a:t> </a:t>
            </a:r>
            <a:endParaRPr lang="en-US" kern="0" dirty="0"/>
          </a:p>
        </p:txBody>
      </p:sp>
      <p:sp>
        <p:nvSpPr>
          <p:cNvPr id="6" name="Rectangle 5"/>
          <p:cNvSpPr/>
          <p:nvPr/>
        </p:nvSpPr>
        <p:spPr>
          <a:xfrm>
            <a:off x="3572933" y="4858714"/>
            <a:ext cx="762000" cy="45719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2573624" y="4988604"/>
            <a:ext cx="923109" cy="31242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39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Audio: Dial-In if Computer audio is not 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To call into the meeting from your phone, call the dial-in number and enter the Participant code when prompted</a:t>
            </a:r>
            <a:r>
              <a:rPr lang="en-US" sz="1600" dirty="0" smtClean="0"/>
              <a:t>.</a:t>
            </a:r>
          </a:p>
          <a:p>
            <a:endParaRPr lang="en-US" sz="1600" dirty="0"/>
          </a:p>
          <a:p>
            <a:r>
              <a:rPr lang="en-US" sz="1600" b="1" dirty="0"/>
              <a:t>Dial-In Number: </a:t>
            </a:r>
            <a:r>
              <a:rPr lang="en-US" sz="1600" dirty="0"/>
              <a:t>The Skype dial-in number is based on your location base (it is not an 800 number). If you are away on business and need to join a Skype meeting, you have the option of finding a local number for your area by clicking the '</a:t>
            </a:r>
            <a:r>
              <a:rPr lang="en-US" sz="1600" b="1" dirty="0">
                <a:hlinkClick r:id="rId2"/>
              </a:rPr>
              <a:t>Find a local number</a:t>
            </a:r>
            <a:r>
              <a:rPr lang="en-US" sz="1600" dirty="0"/>
              <a:t>' selection in the Skype meeting details.         </a:t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2. At the specified time, dial your </a:t>
            </a:r>
            <a:r>
              <a:rPr lang="en-US" sz="1600" b="1" dirty="0"/>
              <a:t>audio conference telephone number</a:t>
            </a:r>
            <a:r>
              <a:rPr lang="en-US" sz="1600" dirty="0"/>
              <a:t>. </a:t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3. When prompted, enter your </a:t>
            </a:r>
            <a:r>
              <a:rPr lang="en-US" sz="1600" b="1" dirty="0"/>
              <a:t>conference ID</a:t>
            </a:r>
            <a:r>
              <a:rPr lang="en-US" sz="1600" dirty="0"/>
              <a:t> (10 digit number)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    followed </a:t>
            </a:r>
            <a:r>
              <a:rPr lang="en-US" sz="1600" dirty="0"/>
              <a:t>by </a:t>
            </a:r>
            <a:r>
              <a:rPr lang="en-US" sz="1600" b="1" dirty="0"/>
              <a:t>#</a:t>
            </a:r>
            <a:r>
              <a:rPr lang="en-US" sz="1600" dirty="0"/>
              <a:t>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87"/>
          <a:stretch/>
        </p:blipFill>
        <p:spPr>
          <a:xfrm>
            <a:off x="3048000" y="3886200"/>
            <a:ext cx="3528366" cy="2819724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>
            <a:off x="457200" y="5667375"/>
            <a:ext cx="2600325" cy="31242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" name="Right Arrow 5"/>
          <p:cNvSpPr/>
          <p:nvPr/>
        </p:nvSpPr>
        <p:spPr>
          <a:xfrm rot="10800000">
            <a:off x="4191000" y="6145530"/>
            <a:ext cx="1676400" cy="31242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Content Placeholder 4"/>
          <p:cNvSpPr txBox="1">
            <a:spLocks/>
          </p:cNvSpPr>
          <p:nvPr/>
        </p:nvSpPr>
        <p:spPr bwMode="auto">
          <a:xfrm>
            <a:off x="423333" y="5387340"/>
            <a:ext cx="270086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1800" kern="0" dirty="0" smtClean="0"/>
              <a:t>Sample Dial-in Number</a:t>
            </a:r>
            <a:r>
              <a:rPr lang="en-US" kern="0" dirty="0" smtClean="0"/>
              <a:t/>
            </a:r>
            <a:br>
              <a:rPr lang="en-US" kern="0" dirty="0" smtClean="0"/>
            </a:br>
            <a:r>
              <a:rPr lang="en-US" kern="0" dirty="0" smtClean="0"/>
              <a:t/>
            </a:r>
            <a:br>
              <a:rPr lang="en-US" kern="0" dirty="0" smtClean="0"/>
            </a:br>
            <a:r>
              <a:rPr lang="en-US" kern="0" dirty="0" smtClean="0"/>
              <a:t> </a:t>
            </a:r>
            <a:endParaRPr lang="en-US" kern="0" dirty="0"/>
          </a:p>
        </p:txBody>
      </p:sp>
      <p:sp>
        <p:nvSpPr>
          <p:cNvPr id="8" name="Content Placeholder 4"/>
          <p:cNvSpPr txBox="1">
            <a:spLocks/>
          </p:cNvSpPr>
          <p:nvPr/>
        </p:nvSpPr>
        <p:spPr bwMode="auto">
          <a:xfrm>
            <a:off x="4419600" y="5844540"/>
            <a:ext cx="270086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1800" kern="0" dirty="0" smtClean="0"/>
              <a:t>Sample Conference ID</a:t>
            </a:r>
            <a:r>
              <a:rPr lang="en-US" kern="0" dirty="0" smtClean="0"/>
              <a:t/>
            </a:r>
            <a:br>
              <a:rPr lang="en-US" kern="0" dirty="0" smtClean="0"/>
            </a:br>
            <a:r>
              <a:rPr lang="en-US" kern="0" dirty="0" smtClean="0"/>
              <a:t/>
            </a:r>
            <a:br>
              <a:rPr lang="en-US" kern="0" dirty="0" smtClean="0"/>
            </a:br>
            <a:r>
              <a:rPr lang="en-US" kern="0" dirty="0" smtClean="0"/>
              <a:t> 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408083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</a:t>
            </a:r>
            <a:r>
              <a:rPr lang="en-US" dirty="0"/>
              <a:t>Video Device options in Skype for </a:t>
            </a:r>
            <a:r>
              <a:rPr lang="en-US" dirty="0" smtClean="0"/>
              <a:t>Business 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6600" y="2971800"/>
            <a:ext cx="2819400" cy="762000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CLICK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72788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cc8b40e0-bdab-43d6-a4dd-ad66971eb314" ContentTypeId="0x0101" PreviousValue="false"/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5E0D500F62084BB8B0D45C6405EA0F" ma:contentTypeVersion="26" ma:contentTypeDescription="Create a new document." ma:contentTypeScope="" ma:versionID="936325f904949b643bd7295b314df717">
  <xsd:schema xmlns:xsd="http://www.w3.org/2001/XMLSchema" xmlns:xs="http://www.w3.org/2001/XMLSchema" xmlns:p="http://schemas.microsoft.com/office/2006/metadata/properties" xmlns:ns1="http://schemas.microsoft.com/sharepoint/v3" xmlns:ns2="e480533a-fd86-40fb-a889-fb990e815085" xmlns:ns3="a2cb193f-47a8-45fc-b5c5-79e941fad53e" xmlns:ns4="2ee320ae-26e1-4f12-bb05-62a17f6eeacd" targetNamespace="http://schemas.microsoft.com/office/2006/metadata/properties" ma:root="true" ma:fieldsID="aa79287b6c95b02d60dc475220717e13" ns1:_="" ns2:_="" ns3:_="" ns4:_="">
    <xsd:import namespace="http://schemas.microsoft.com/sharepoint/v3"/>
    <xsd:import namespace="e480533a-fd86-40fb-a889-fb990e815085"/>
    <xsd:import namespace="a2cb193f-47a8-45fc-b5c5-79e941fad53e"/>
    <xsd:import namespace="2ee320ae-26e1-4f12-bb05-62a17f6eeacd"/>
    <xsd:element name="properties">
      <xsd:complexType>
        <xsd:sequence>
          <xsd:element name="documentManagement">
            <xsd:complexType>
              <xsd:all>
                <xsd:element ref="ns2:Security_x0020_Classification" minOccurs="0"/>
                <xsd:element ref="ns1:PublishingExpirationDate" minOccurs="0"/>
                <xsd:element ref="ns3:MigrationSourceURL" minOccurs="0"/>
                <xsd:element ref="ns1:PublishingStartDate" minOccurs="0"/>
                <xsd:element ref="ns4:LEGACY_ID" minOccurs="0"/>
                <xsd:element ref="ns4:LEGACY_SUBMITTED_BY" minOccurs="0"/>
                <xsd:element ref="ns4:Legacy_SUBMITTED_DATE" minOccurs="0"/>
                <xsd:element ref="ns4:Legacy_ARTICLE_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  <xsd:element name="PublishingStartDate" ma:index="11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80533a-fd86-40fb-a889-fb990e815085" elementFormDefault="qualified">
    <xsd:import namespace="http://schemas.microsoft.com/office/2006/documentManagement/types"/>
    <xsd:import namespace="http://schemas.microsoft.com/office/infopath/2007/PartnerControls"/>
    <xsd:element name="Security_x0020_Classification" ma:index="8" nillable="true" ma:displayName="Security Classification" ma:default="Secrecy B" ma:format="Dropdown" ma:internalName="Security_x0020_Classification">
      <xsd:simpleType>
        <xsd:restriction base="dms:Choice">
          <xsd:enumeration value="Secrecy S"/>
          <xsd:enumeration value="Secrecy A"/>
          <xsd:enumeration value="Secrecy B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cb193f-47a8-45fc-b5c5-79e941fad53e" elementFormDefault="qualified">
    <xsd:import namespace="http://schemas.microsoft.com/office/2006/documentManagement/types"/>
    <xsd:import namespace="http://schemas.microsoft.com/office/infopath/2007/PartnerControls"/>
    <xsd:element name="MigrationSourceURL" ma:index="10" nillable="true" ma:displayName="MigrationSourceURL" ma:internalName="MigrationSourceURL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e320ae-26e1-4f12-bb05-62a17f6eeacd" elementFormDefault="qualified">
    <xsd:import namespace="http://schemas.microsoft.com/office/2006/documentManagement/types"/>
    <xsd:import namespace="http://schemas.microsoft.com/office/infopath/2007/PartnerControls"/>
    <xsd:element name="LEGACY_ID" ma:index="12" nillable="true" ma:displayName="LEGACY_ID" ma:description="ID from imported source" ma:internalName="LEGACY_ID">
      <xsd:simpleType>
        <xsd:restriction base="dms:Text">
          <xsd:maxLength value="255"/>
        </xsd:restriction>
      </xsd:simpleType>
    </xsd:element>
    <xsd:element name="LEGACY_SUBMITTED_BY" ma:index="13" nillable="true" ma:displayName="Legacy_SUBMITTED_BY" ma:internalName="LEGACY_SUBMITTED_BY">
      <xsd:simpleType>
        <xsd:restriction base="dms:Text">
          <xsd:maxLength value="255"/>
        </xsd:restriction>
      </xsd:simpleType>
    </xsd:element>
    <xsd:element name="Legacy_SUBMITTED_DATE" ma:index="14" nillable="true" ma:displayName="Legacy_SUBMITTED_DATE" ma:format="DateOnly" ma:internalName="Legacy_SUBMITTED_DATE">
      <xsd:simpleType>
        <xsd:restriction base="dms:DateTime"/>
      </xsd:simpleType>
    </xsd:element>
    <xsd:element name="Legacy_ARTICLE_DATE" ma:index="15" nillable="true" ma:displayName="Legacy_ARTICLE_DATE" ma:internalName="Legacy_ARTICLE_DAT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>
  <documentManagement>
    <Legacy_ARTICLE_DATE xmlns="2ee320ae-26e1-4f12-bb05-62a17f6eeacd" xsi:nil="true"/>
    <LEGACY_SUBMITTED_BY xmlns="2ee320ae-26e1-4f12-bb05-62a17f6eeacd" xsi:nil="true"/>
    <PublishingExpirationDate xmlns="http://schemas.microsoft.com/sharepoint/v3" xsi:nil="true"/>
    <MigrationSourceURL xmlns="a2cb193f-47a8-45fc-b5c5-79e941fad53e">https://hondaweb.com/hondaweb/content/sites/company_insight/assets/files/Honda_template.ppt</MigrationSourceURL>
    <PublishingStartDate xmlns="http://schemas.microsoft.com/sharepoint/v3" xsi:nil="true"/>
    <Security_x0020_Classification xmlns="e480533a-fd86-40fb-a889-fb990e815085">Secrecy B</Security_x0020_Classification>
    <LEGACY_ID xmlns="2ee320ae-26e1-4f12-bb05-62a17f6eeacd" xsi:nil="true"/>
    <Legacy_SUBMITTED_DATE xmlns="2ee320ae-26e1-4f12-bb05-62a17f6eeacd" xsi:nil="true"/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011A558-5C20-4EA2-85DE-784676EB3D1B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E6076C79-D9EF-41D3-AB3E-57F0D06692FE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C5EED673-6ACF-4103-95DA-954ABCC323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480533a-fd86-40fb-a889-fb990e815085"/>
    <ds:schemaRef ds:uri="a2cb193f-47a8-45fc-b5c5-79e941fad53e"/>
    <ds:schemaRef ds:uri="2ee320ae-26e1-4f12-bb05-62a17f6eea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AE569747-F552-44B1-A93F-7EC0C2EB330E}">
  <ds:schemaRefs>
    <ds:schemaRef ds:uri="http://schemas.microsoft.com/office/2006/documentManagement/types"/>
    <ds:schemaRef ds:uri="http://schemas.microsoft.com/office/infopath/2007/PartnerControls"/>
    <ds:schemaRef ds:uri="e480533a-fd86-40fb-a889-fb990e815085"/>
    <ds:schemaRef ds:uri="http://purl.org/dc/elements/1.1/"/>
    <ds:schemaRef ds:uri="http://schemas.microsoft.com/office/2006/metadata/properties"/>
    <ds:schemaRef ds:uri="http://schemas.microsoft.com/sharepoint/v3"/>
    <ds:schemaRef ds:uri="http://schemas.openxmlformats.org/package/2006/metadata/core-properties"/>
    <ds:schemaRef ds:uri="http://purl.org/dc/terms/"/>
    <ds:schemaRef ds:uri="2ee320ae-26e1-4f12-bb05-62a17f6eeacd"/>
    <ds:schemaRef ds:uri="a2cb193f-47a8-45fc-b5c5-79e941fad53e"/>
    <ds:schemaRef ds:uri="http://www.w3.org/XML/1998/namespace"/>
    <ds:schemaRef ds:uri="http://purl.org/dc/dcmitype/"/>
  </ds:schemaRefs>
</ds:datastoreItem>
</file>

<file path=customXml/itemProps5.xml><?xml version="1.0" encoding="utf-8"?>
<ds:datastoreItem xmlns:ds="http://schemas.openxmlformats.org/officeDocument/2006/customXml" ds:itemID="{C5BC17E5-03BF-4A1A-A94A-4E4DA62E8F9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4172</TotalTime>
  <Words>320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Default Design</vt:lpstr>
      <vt:lpstr>Join a Skype for Business meeting Video</vt:lpstr>
      <vt:lpstr>STEP 1a &amp; 1b:</vt:lpstr>
      <vt:lpstr>STEP 2:</vt:lpstr>
      <vt:lpstr>Audio: Dial-In if Computer audio is not Working</vt:lpstr>
      <vt:lpstr>Set Video Device options in Skype for Business video</vt:lpstr>
    </vt:vector>
  </TitlesOfParts>
  <Company>American Honda Motor Co.,Inc.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LAUREN EBNER</dc:creator>
  <cp:lastModifiedBy>Gregory Dejaynes</cp:lastModifiedBy>
  <cp:revision>60</cp:revision>
  <dcterms:created xsi:type="dcterms:W3CDTF">2008-03-04T18:25:47Z</dcterms:created>
  <dcterms:modified xsi:type="dcterms:W3CDTF">2020-04-05T21:52:29Z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System Account</vt:lpwstr>
  </property>
  <property fmtid="{D5CDD505-2E9C-101B-9397-08002B2CF9AE}" pid="3" name="display_urn:schemas-microsoft-com:office:office#Author">
    <vt:lpwstr>System Account</vt:lpwstr>
  </property>
</Properties>
</file>