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3"/>
  </p:notesMasterIdLst>
  <p:sldIdLst>
    <p:sldId id="261" r:id="rId7"/>
    <p:sldId id="257" r:id="rId8"/>
    <p:sldId id="258" r:id="rId9"/>
    <p:sldId id="259" r:id="rId10"/>
    <p:sldId id="260" r:id="rId11"/>
    <p:sldId id="2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FF9900"/>
    <a:srgbClr val="FFFFFF"/>
    <a:srgbClr val="C70029"/>
    <a:srgbClr val="3333FF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BE6B-F956-4CA6-A1FB-BBCFF90B5B6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7638D-9292-404D-B6C9-E60F6356E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924800" cy="1828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Title of Presentation Goes Here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85800" y="1905000"/>
            <a:ext cx="0" cy="1828800"/>
          </a:xfrm>
          <a:prstGeom prst="line">
            <a:avLst/>
          </a:prstGeom>
          <a:noFill/>
          <a:ln w="57150">
            <a:solidFill>
              <a:srgbClr val="C700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08" name="Picture 36" descr="honda_log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38" y="6211888"/>
            <a:ext cx="1096962" cy="265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95700"/>
            <a:ext cx="83820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114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695700"/>
            <a:ext cx="41148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11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goes here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28575">
            <a:solidFill>
              <a:srgbClr val="C7002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7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5" name="Picture 21" descr="honda_logo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38" y="6211888"/>
            <a:ext cx="1096962" cy="265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hondaweb.com/na/1065/Pages/Outlook-Meetings.aspx#findnu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Skype for Business (desktop)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Join </a:t>
            </a:r>
            <a:r>
              <a:rPr lang="en-US" sz="2000" b="1" dirty="0"/>
              <a:t>the meeting</a:t>
            </a:r>
          </a:p>
          <a:p>
            <a:pPr marL="0" indent="0" algn="ctr">
              <a:buNone/>
            </a:pPr>
            <a:r>
              <a:rPr lang="en-US" sz="2000" dirty="0"/>
              <a:t>To join the meeting, do the following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At meeting time, open your Skype for Business email invitation, and then click </a:t>
            </a:r>
            <a:r>
              <a:rPr lang="en-US" sz="1600" b="1" dirty="0"/>
              <a:t>Join online meeting</a:t>
            </a:r>
            <a:r>
              <a:rPr lang="en-US" sz="1600" dirty="0"/>
              <a:t> in the email message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If this is the first time you are joining a meeting, your browser might ask you to download Skype Meetings App. Click </a:t>
            </a:r>
            <a:r>
              <a:rPr lang="en-US" sz="1600" b="1" dirty="0"/>
              <a:t>Join with Skype for </a:t>
            </a:r>
            <a:r>
              <a:rPr lang="en-US" sz="1600" b="1" dirty="0" smtClean="0"/>
              <a:t>Business (desktop)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In the </a:t>
            </a:r>
            <a:r>
              <a:rPr lang="en-US" sz="1600" b="1" dirty="0"/>
              <a:t>Skype for Business (desktop</a:t>
            </a:r>
            <a:r>
              <a:rPr lang="en-US" sz="1600" b="1" dirty="0" smtClean="0"/>
              <a:t>)</a:t>
            </a:r>
            <a:r>
              <a:rPr lang="en-US" sz="1600" dirty="0" smtClean="0"/>
              <a:t> a</a:t>
            </a:r>
            <a:r>
              <a:rPr lang="en-US" sz="1600" dirty="0" smtClean="0"/>
              <a:t> </a:t>
            </a:r>
            <a:r>
              <a:rPr lang="en-US" sz="1600" b="1" dirty="0" smtClean="0"/>
              <a:t>Welcome</a:t>
            </a:r>
            <a:r>
              <a:rPr lang="en-US" sz="1600" dirty="0" smtClean="0"/>
              <a:t> </a:t>
            </a:r>
            <a:r>
              <a:rPr lang="en-US" sz="1600" dirty="0"/>
              <a:t>screen that opens, type your name in the </a:t>
            </a:r>
            <a:r>
              <a:rPr lang="en-US" sz="1600" b="1" dirty="0"/>
              <a:t>Enter your name</a:t>
            </a:r>
            <a:r>
              <a:rPr lang="en-US" sz="1600" dirty="0"/>
              <a:t> text box, and then click </a:t>
            </a:r>
            <a:r>
              <a:rPr lang="en-US" sz="1600" b="1" dirty="0"/>
              <a:t>Join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More in-depth steps in next slides….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8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Open</a:t>
            </a:r>
            <a:r>
              <a:rPr lang="en-US" sz="1600" dirty="0"/>
              <a:t> the Outlook meeting invitation in your email or calendar and click the </a:t>
            </a:r>
            <a:r>
              <a:rPr lang="en-US" sz="1600" b="1" dirty="0" smtClean="0"/>
              <a:t>Join </a:t>
            </a:r>
            <a:r>
              <a:rPr lang="en-US" sz="1600" b="1" dirty="0"/>
              <a:t>Skype </a:t>
            </a:r>
            <a:r>
              <a:rPr lang="en-US" sz="1600" b="1" dirty="0" smtClean="0"/>
              <a:t>Meeting </a:t>
            </a:r>
            <a:r>
              <a:rPr lang="en-US" sz="1600" dirty="0" smtClean="0"/>
              <a:t>link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If this is your first time using the Skype for Business Web App, follow your browser's instructions for installing the Skype for Business Web App Plug-in, which is required for audio and screen sharing.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Check the Always allow the plug-in for this domain box.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Click Allow.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642360"/>
            <a:ext cx="404622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3486" y="3794760"/>
            <a:ext cx="2270760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923177" y="3794760"/>
            <a:ext cx="1699260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8943" y="3486983"/>
            <a:ext cx="2778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Click on </a:t>
            </a:r>
            <a:r>
              <a:rPr lang="en-US" sz="1400" b="1" dirty="0" smtClean="0"/>
              <a:t>“Join Skype Meeting”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502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2: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85" y="1828800"/>
            <a:ext cx="6506029" cy="31750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838200"/>
          </a:xfrm>
        </p:spPr>
        <p:txBody>
          <a:bodyPr/>
          <a:lstStyle/>
          <a:p>
            <a:r>
              <a:rPr lang="en-US" dirty="0" smtClean="0"/>
              <a:t>After clicking </a:t>
            </a:r>
            <a:r>
              <a:rPr lang="en-US" b="1" dirty="0"/>
              <a:t>Join Skype Meeting </a:t>
            </a:r>
            <a:r>
              <a:rPr lang="en-US" dirty="0"/>
              <a:t>link</a:t>
            </a:r>
            <a:r>
              <a:rPr lang="en-US" dirty="0" smtClean="0"/>
              <a:t>. The image below should pop up…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95299" y="5334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/>
              <a:t>Now click on </a:t>
            </a:r>
            <a:r>
              <a:rPr lang="en-US" kern="0" dirty="0" smtClean="0"/>
              <a:t>“</a:t>
            </a:r>
            <a:r>
              <a:rPr lang="en-US" b="1" dirty="0"/>
              <a:t>Join with Skype for </a:t>
            </a:r>
            <a:r>
              <a:rPr lang="en-US" b="1" dirty="0" smtClean="0"/>
              <a:t>Business (desktop)”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7" name="Rectangle 6"/>
          <p:cNvSpPr/>
          <p:nvPr/>
        </p:nvSpPr>
        <p:spPr>
          <a:xfrm>
            <a:off x="3398519" y="3397868"/>
            <a:ext cx="257556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087290" y="3470258"/>
            <a:ext cx="2447109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7919" y="2770804"/>
            <a:ext cx="266932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Join with Skype for Business</a:t>
            </a:r>
          </a:p>
          <a:p>
            <a:pPr algn="ctr"/>
            <a:r>
              <a:rPr lang="en-US" sz="1400" b="1" dirty="0" smtClean="0"/>
              <a:t>(desktop)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5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4" t="715" r="20001" b="-715"/>
          <a:stretch/>
        </p:blipFill>
        <p:spPr>
          <a:xfrm>
            <a:off x="3444240" y="931401"/>
            <a:ext cx="5013960" cy="2379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3: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28600" y="933547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Here is what </a:t>
            </a:r>
            <a:r>
              <a:rPr lang="en-US" sz="1800" kern="0" dirty="0" smtClean="0"/>
              <a:t>will </a:t>
            </a:r>
            <a:r>
              <a:rPr lang="en-US" sz="1800" kern="0" dirty="0" smtClean="0"/>
              <a:t>be seen when installing </a:t>
            </a:r>
            <a:r>
              <a:rPr lang="en-US" sz="1800" b="1" dirty="0" smtClean="0"/>
              <a:t>Join </a:t>
            </a:r>
            <a:r>
              <a:rPr lang="en-US" sz="1800" b="1" dirty="0"/>
              <a:t>with Skype for </a:t>
            </a:r>
            <a:r>
              <a:rPr lang="en-US" sz="1800" b="1" dirty="0" smtClean="0"/>
              <a:t>Business (desktop</a:t>
            </a:r>
            <a:r>
              <a:rPr lang="en-US" sz="1800" b="1" dirty="0"/>
              <a:t>)</a:t>
            </a:r>
            <a:endParaRPr lang="en-US" sz="1800" dirty="0"/>
          </a:p>
          <a:p>
            <a:endParaRPr lang="en-US" sz="1800" kern="0" dirty="0"/>
          </a:p>
          <a:p>
            <a:r>
              <a:rPr lang="en-US" sz="1800" kern="0" dirty="0" smtClean="0"/>
              <a:t>Click the </a:t>
            </a:r>
            <a:r>
              <a:rPr lang="en-US" sz="1800" kern="0" dirty="0" smtClean="0"/>
              <a:t>“Open Skype Meetings App” </a:t>
            </a:r>
            <a:r>
              <a:rPr lang="en-US" sz="1800" kern="0" dirty="0" smtClean="0"/>
              <a:t>if it does not download automatically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0"/>
          <a:stretch/>
        </p:blipFill>
        <p:spPr>
          <a:xfrm>
            <a:off x="381000" y="6096001"/>
            <a:ext cx="4495800" cy="133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939028" y="1295400"/>
            <a:ext cx="542505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5334000" y="4417404"/>
            <a:ext cx="3505200" cy="101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Click the Skype Icon in your task bar if the App window did not pop up.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9"/>
          <a:stretch/>
        </p:blipFill>
        <p:spPr>
          <a:xfrm>
            <a:off x="381000" y="3415171"/>
            <a:ext cx="4534876" cy="2665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5867401"/>
            <a:ext cx="7620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3733800" y="6029705"/>
            <a:ext cx="2447109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4: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95867"/>
            <a:ext cx="3810000" cy="1608215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28600" y="1599974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Type in your name and click “Join”.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1446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first time you join a Skype Meeting from the </a:t>
            </a:r>
            <a:r>
              <a:rPr lang="en-US" b="1" dirty="0"/>
              <a:t>Skype for Business (desktop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you're connected to the </a:t>
            </a:r>
            <a:r>
              <a:rPr lang="en-US" i="1" dirty="0" smtClean="0"/>
              <a:t>meeting </a:t>
            </a:r>
            <a:r>
              <a:rPr lang="en-US" i="1" dirty="0"/>
              <a:t>audio by using a Skype Call </a:t>
            </a:r>
            <a:r>
              <a:rPr lang="en-US" dirty="0"/>
              <a:t>through your device's headset or mic and </a:t>
            </a:r>
            <a:r>
              <a:rPr lang="en-US" dirty="0" smtClean="0"/>
              <a:t>speakers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4" y="3962174"/>
            <a:ext cx="3928533" cy="2566641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37067" y="5504486"/>
            <a:ext cx="27008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Click icon for “Instant Message” to ask questions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9" name="Rectangle 8"/>
          <p:cNvSpPr/>
          <p:nvPr/>
        </p:nvSpPr>
        <p:spPr>
          <a:xfrm>
            <a:off x="2895600" y="6096000"/>
            <a:ext cx="7620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96291" y="6225890"/>
            <a:ext cx="923109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89" y="4050982"/>
            <a:ext cx="4046220" cy="2377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Skype Dialing-In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 smtClean="0"/>
              <a:t>USE IF COMPUTER AUDIO IS NOT AVAILABLE</a:t>
            </a:r>
          </a:p>
          <a:p>
            <a:pPr marL="0" indent="0" algn="ctr">
              <a:buNone/>
            </a:pPr>
            <a:endParaRPr lang="en-US" sz="1400" b="1" dirty="0" smtClean="0"/>
          </a:p>
          <a:p>
            <a:r>
              <a:rPr lang="en-US" sz="1400" dirty="0" smtClean="0"/>
              <a:t>To </a:t>
            </a:r>
            <a:r>
              <a:rPr lang="en-US" sz="1400" dirty="0"/>
              <a:t>call into the meeting from your phone, call the dial-in number and enter the Participant code when prompted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="1" dirty="0"/>
              <a:t>Dial-In Number: </a:t>
            </a:r>
            <a:r>
              <a:rPr lang="en-US" sz="1400" dirty="0"/>
              <a:t>The Skype dial-in number is based on your location base (it is not an 800 number). If you are away on business and need to join a Skype meeting, you have the option of finding a local number for your area by clicking the '</a:t>
            </a:r>
            <a:r>
              <a:rPr lang="en-US" sz="1400" b="1" dirty="0">
                <a:hlinkClick r:id="rId3"/>
              </a:rPr>
              <a:t>Find a local number</a:t>
            </a:r>
            <a:r>
              <a:rPr lang="en-US" sz="1400" dirty="0"/>
              <a:t>' selection in the Skype meeting details.        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2. At the specified time, dial your </a:t>
            </a:r>
            <a:r>
              <a:rPr lang="en-US" sz="1400" b="1" dirty="0"/>
              <a:t>audio conference telephone number</a:t>
            </a:r>
            <a:r>
              <a:rPr lang="en-US" sz="1400" dirty="0"/>
              <a:t>.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3. When prompted, enter your </a:t>
            </a:r>
            <a:r>
              <a:rPr lang="en-US" sz="1400" b="1" dirty="0"/>
              <a:t>conference ID</a:t>
            </a:r>
            <a:r>
              <a:rPr lang="en-US" sz="1400" dirty="0"/>
              <a:t> (10 digit number)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followed </a:t>
            </a:r>
            <a:r>
              <a:rPr lang="en-US" sz="1400" dirty="0"/>
              <a:t>by </a:t>
            </a:r>
            <a:r>
              <a:rPr lang="en-US" sz="1400" b="1" dirty="0"/>
              <a:t>#</a:t>
            </a:r>
            <a:r>
              <a:rPr lang="en-US" sz="1400" dirty="0"/>
              <a:t>.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07324" y="5167313"/>
            <a:ext cx="1963313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045849" y="5775959"/>
            <a:ext cx="1676400" cy="3124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38150" y="4953953"/>
            <a:ext cx="2191913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 dirty="0" smtClean="0"/>
              <a:t>Sample Dial-in Number</a:t>
            </a:r>
            <a:br>
              <a:rPr lang="en-US" sz="1400" kern="0" dirty="0" smtClean="0"/>
            </a:br>
            <a:r>
              <a:rPr lang="en-US" sz="1400" kern="0" dirty="0" smtClean="0"/>
              <a:t/>
            </a:r>
            <a:br>
              <a:rPr lang="en-US" sz="1400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171579" y="5562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 dirty="0" smtClean="0"/>
              <a:t>Sample Conference ID</a:t>
            </a:r>
            <a:br>
              <a:rPr lang="en-US" sz="1400" kern="0" dirty="0" smtClean="0"/>
            </a:b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29696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>
    <Legacy_ARTICLE_DATE xmlns="2ee320ae-26e1-4f12-bb05-62a17f6eeacd" xsi:nil="true"/>
    <LEGACY_SUBMITTED_BY xmlns="2ee320ae-26e1-4f12-bb05-62a17f6eeacd" xsi:nil="true"/>
    <PublishingExpirationDate xmlns="http://schemas.microsoft.com/sharepoint/v3" xsi:nil="true"/>
    <MigrationSourceURL xmlns="a2cb193f-47a8-45fc-b5c5-79e941fad53e">https://hondaweb.com/hondaweb/content/sites/company_insight/assets/files/Honda_template.ppt</MigrationSourceURL>
    <PublishingStartDate xmlns="http://schemas.microsoft.com/sharepoint/v3" xsi:nil="true"/>
    <Security_x0020_Classification xmlns="e480533a-fd86-40fb-a889-fb990e815085">Secrecy B</Security_x0020_Classification>
    <LEGACY_ID xmlns="2ee320ae-26e1-4f12-bb05-62a17f6eeacd" xsi:nil="true"/>
    <Legacy_SUBMITTED_DATE xmlns="2ee320ae-26e1-4f12-bb05-62a17f6eeac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E0D500F62084BB8B0D45C6405EA0F" ma:contentTypeVersion="26" ma:contentTypeDescription="Create a new document." ma:contentTypeScope="" ma:versionID="936325f904949b643bd7295b314df717">
  <xsd:schema xmlns:xsd="http://www.w3.org/2001/XMLSchema" xmlns:xs="http://www.w3.org/2001/XMLSchema" xmlns:p="http://schemas.microsoft.com/office/2006/metadata/properties" xmlns:ns1="http://schemas.microsoft.com/sharepoint/v3" xmlns:ns2="e480533a-fd86-40fb-a889-fb990e815085" xmlns:ns3="a2cb193f-47a8-45fc-b5c5-79e941fad53e" xmlns:ns4="2ee320ae-26e1-4f12-bb05-62a17f6eeacd" targetNamespace="http://schemas.microsoft.com/office/2006/metadata/properties" ma:root="true" ma:fieldsID="aa79287b6c95b02d60dc475220717e13" ns1:_="" ns2:_="" ns3:_="" ns4:_="">
    <xsd:import namespace="http://schemas.microsoft.com/sharepoint/v3"/>
    <xsd:import namespace="e480533a-fd86-40fb-a889-fb990e815085"/>
    <xsd:import namespace="a2cb193f-47a8-45fc-b5c5-79e941fad53e"/>
    <xsd:import namespace="2ee320ae-26e1-4f12-bb05-62a17f6eeacd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1:PublishingExpirationDate" minOccurs="0"/>
                <xsd:element ref="ns3:MigrationSourceURL" minOccurs="0"/>
                <xsd:element ref="ns1:PublishingStartDate" minOccurs="0"/>
                <xsd:element ref="ns4:LEGACY_ID" minOccurs="0"/>
                <xsd:element ref="ns4:LEGACY_SUBMITTED_BY" minOccurs="0"/>
                <xsd:element ref="ns4:Legacy_SUBMITTED_DATE" minOccurs="0"/>
                <xsd:element ref="ns4:Legacy_ARTICLE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0533a-fd86-40fb-a889-fb990e815085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Secrecy B" ma:format="Dropdown" ma:internalName="Security_x0020_Classification">
      <xsd:simpleType>
        <xsd:restriction base="dms:Choice">
          <xsd:enumeration value="Secrecy S"/>
          <xsd:enumeration value="Secrecy A"/>
          <xsd:enumeration value="Secrecy 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b193f-47a8-45fc-b5c5-79e941fad53e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320ae-26e1-4f12-bb05-62a17f6eeacd" elementFormDefault="qualified">
    <xsd:import namespace="http://schemas.microsoft.com/office/2006/documentManagement/types"/>
    <xsd:import namespace="http://schemas.microsoft.com/office/infopath/2007/PartnerControls"/>
    <xsd:element name="LEGACY_ID" ma:index="12" nillable="true" ma:displayName="LEGACY_ID" ma:description="ID from imported source" ma:internalName="LEGACY_ID">
      <xsd:simpleType>
        <xsd:restriction base="dms:Text">
          <xsd:maxLength value="255"/>
        </xsd:restriction>
      </xsd:simpleType>
    </xsd:element>
    <xsd:element name="LEGACY_SUBMITTED_BY" ma:index="13" nillable="true" ma:displayName="Legacy_SUBMITTED_BY" ma:internalName="LEGACY_SUBMITTED_BY">
      <xsd:simpleType>
        <xsd:restriction base="dms:Text">
          <xsd:maxLength value="255"/>
        </xsd:restriction>
      </xsd:simpleType>
    </xsd:element>
    <xsd:element name="Legacy_SUBMITTED_DATE" ma:index="14" nillable="true" ma:displayName="Legacy_SUBMITTED_DATE" ma:format="DateOnly" ma:internalName="Legacy_SUBMITTED_DATE">
      <xsd:simpleType>
        <xsd:restriction base="dms:DateTime"/>
      </xsd:simpleType>
    </xsd:element>
    <xsd:element name="Legacy_ARTICLE_DATE" ma:index="15" nillable="true" ma:displayName="Legacy_ARTICLE_DATE" ma:internalName="Legacy_ARTICLE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SharedContentType xmlns="Microsoft.SharePoint.Taxonomy.ContentTypeSync" SourceId="cc8b40e0-bdab-43d6-a4dd-ad66971eb314" ContentTypeId="0x010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569747-F552-44B1-A93F-7EC0C2EB330E}">
  <ds:schemaRefs>
    <ds:schemaRef ds:uri="http://schemas.microsoft.com/office/2006/documentManagement/types"/>
    <ds:schemaRef ds:uri="e480533a-fd86-40fb-a889-fb990e815085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ee320ae-26e1-4f12-bb05-62a17f6eeacd"/>
    <ds:schemaRef ds:uri="a2cb193f-47a8-45fc-b5c5-79e941fad53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EED673-6ACF-4103-95DA-954ABCC32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80533a-fd86-40fb-a889-fb990e815085"/>
    <ds:schemaRef ds:uri="a2cb193f-47a8-45fc-b5c5-79e941fad53e"/>
    <ds:schemaRef ds:uri="2ee320ae-26e1-4f12-bb05-62a17f6e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76C79-D9EF-41D3-AB3E-57F0D06692F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011A558-5C20-4EA2-85DE-784676EB3D1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5BC17E5-03BF-4A1A-A94A-4E4DA62E8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518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Skype for Business (desktop)</vt:lpstr>
      <vt:lpstr>STEP 1:</vt:lpstr>
      <vt:lpstr>STEP 2:</vt:lpstr>
      <vt:lpstr>STEP 3:</vt:lpstr>
      <vt:lpstr>STEP 4:</vt:lpstr>
      <vt:lpstr>Steps for Skype Dialing-In Audio</vt:lpstr>
    </vt:vector>
  </TitlesOfParts>
  <Company>American Honda Motor Co.,Inc.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EBNER</dc:creator>
  <cp:lastModifiedBy>Gregory Dejaynes</cp:lastModifiedBy>
  <cp:revision>59</cp:revision>
  <dcterms:created xsi:type="dcterms:W3CDTF">2008-03-04T18:25:47Z</dcterms:created>
  <dcterms:modified xsi:type="dcterms:W3CDTF">2020-04-05T21:47:15Z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display_urn:schemas-microsoft-com:office:office#Author">
    <vt:lpwstr>System Account</vt:lpwstr>
  </property>
</Properties>
</file>